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4"/>
  </p:notesMasterIdLst>
  <p:handoutMasterIdLst>
    <p:handoutMasterId r:id="rId5"/>
  </p:handoutMasterIdLst>
  <p:sldIdLst>
    <p:sldId id="364" r:id="rId2"/>
    <p:sldId id="504" r:id="rId3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">
          <p15:clr>
            <a:srgbClr val="A4A3A4"/>
          </p15:clr>
        </p15:guide>
        <p15:guide id="2" orient="horz" pos="777">
          <p15:clr>
            <a:srgbClr val="A4A3A4"/>
          </p15:clr>
        </p15:guide>
        <p15:guide id="3" orient="horz" pos="3566">
          <p15:clr>
            <a:srgbClr val="A4A3A4"/>
          </p15:clr>
        </p15:guide>
        <p15:guide id="4" pos="181">
          <p15:clr>
            <a:srgbClr val="A4A3A4"/>
          </p15:clr>
        </p15:guide>
        <p15:guide id="5" pos="5759">
          <p15:clr>
            <a:srgbClr val="A4A3A4"/>
          </p15:clr>
        </p15:guide>
        <p15:guide id="6" pos="5647">
          <p15:clr>
            <a:srgbClr val="A4A3A4"/>
          </p15:clr>
        </p15:guide>
        <p15:guide id="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uís F. Ramos" initials="LFR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69A9"/>
    <a:srgbClr val="3A66AA"/>
    <a:srgbClr val="000000"/>
    <a:srgbClr val="43A756"/>
    <a:srgbClr val="3D9A4F"/>
    <a:srgbClr val="2D2D8A"/>
    <a:srgbClr val="606060"/>
    <a:srgbClr val="663300"/>
    <a:srgbClr val="FF33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27" autoAdjust="0"/>
    <p:restoredTop sz="86978" autoAdjust="0"/>
  </p:normalViewPr>
  <p:slideViewPr>
    <p:cSldViewPr snapToGrid="0">
      <p:cViewPr varScale="1">
        <p:scale>
          <a:sx n="95" d="100"/>
          <a:sy n="95" d="100"/>
        </p:scale>
        <p:origin x="246" y="96"/>
      </p:cViewPr>
      <p:guideLst>
        <p:guide orient="horz" pos="5"/>
        <p:guide orient="horz" pos="777"/>
        <p:guide orient="horz" pos="3566"/>
        <p:guide pos="181"/>
        <p:guide pos="5759"/>
        <p:guide pos="5647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-3012" y="-84"/>
      </p:cViewPr>
      <p:guideLst>
        <p:guide orient="horz" pos="3224"/>
        <p:guide pos="2236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76695" cy="512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23" tIns="47412" rIns="94823" bIns="47412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605" y="0"/>
            <a:ext cx="3076695" cy="512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23" tIns="47412" rIns="94823" bIns="47412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722145"/>
            <a:ext cx="3076695" cy="512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23" tIns="47412" rIns="94823" bIns="47412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605" y="9722145"/>
            <a:ext cx="3076695" cy="512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23" tIns="47412" rIns="94823" bIns="47412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93D376AC-FF35-402E-9132-BB4BED9C19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2112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76695" cy="512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23" tIns="47412" rIns="94823" bIns="47412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605" y="0"/>
            <a:ext cx="3076695" cy="512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23" tIns="47412" rIns="94823" bIns="47412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6512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5910" y="4861074"/>
            <a:ext cx="5207481" cy="4605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23" tIns="47412" rIns="94823" bIns="474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722145"/>
            <a:ext cx="3076695" cy="512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23" tIns="47412" rIns="94823" bIns="47412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605" y="9722145"/>
            <a:ext cx="3076695" cy="512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23" tIns="47412" rIns="94823" bIns="47412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1BA50246-DC57-4CF0-8AA9-FD1F34A7FE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3825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Marcador de Posição de Nota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PT" smtClean="0"/>
          </a:p>
        </p:txBody>
      </p:sp>
      <p:sp>
        <p:nvSpPr>
          <p:cNvPr id="14340" name="Marcador de Posição do Número do Diapositivo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497C7D-0CB3-45C9-818D-4D375692B065}" type="slidenum">
              <a:rPr lang="en-US" smtClean="0"/>
              <a:pPr/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28267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765175"/>
            <a:ext cx="8424862" cy="466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39750" y="1233488"/>
            <a:ext cx="8388350" cy="4716462"/>
          </a:xfrm>
        </p:spPr>
        <p:txBody>
          <a:bodyPr/>
          <a:lstStyle/>
          <a:p>
            <a:pPr lvl="0"/>
            <a:endParaRPr lang="pt-PT" noProof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3238" y="765175"/>
            <a:ext cx="8424862" cy="4667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sz="half" idx="1"/>
          </p:nvPr>
        </p:nvSpPr>
        <p:spPr>
          <a:xfrm>
            <a:off x="539750" y="1233488"/>
            <a:ext cx="4117975" cy="4716462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810125" y="1233488"/>
            <a:ext cx="4117975" cy="4716462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ítulo, texto e 2 objec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3238" y="765175"/>
            <a:ext cx="8424862" cy="4667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sz="half" idx="1"/>
          </p:nvPr>
        </p:nvSpPr>
        <p:spPr>
          <a:xfrm>
            <a:off x="539750" y="1233488"/>
            <a:ext cx="4117975" cy="4716462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quarter" idx="2"/>
          </p:nvPr>
        </p:nvSpPr>
        <p:spPr>
          <a:xfrm>
            <a:off x="4810125" y="1233488"/>
            <a:ext cx="4117975" cy="2281237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3"/>
          </p:nvPr>
        </p:nvSpPr>
        <p:spPr>
          <a:xfrm>
            <a:off x="4810125" y="3667125"/>
            <a:ext cx="4117975" cy="2282825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238" y="765175"/>
            <a:ext cx="8424862" cy="466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pt-P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233488"/>
            <a:ext cx="4117975" cy="4716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810125" y="1233488"/>
            <a:ext cx="4117975" cy="22812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810125" y="3667125"/>
            <a:ext cx="4117975" cy="22828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03238" y="765175"/>
            <a:ext cx="8424862" cy="51847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Clique para </a:t>
            </a:r>
            <a:r>
              <a:rPr lang="en-GB" noProof="0" dirty="0" err="1" smtClean="0"/>
              <a:t>editar</a:t>
            </a:r>
            <a:r>
              <a:rPr lang="en-GB" noProof="0" dirty="0" smtClean="0"/>
              <a:t> o </a:t>
            </a:r>
            <a:r>
              <a:rPr lang="en-GB" noProof="0" dirty="0" err="1" smtClean="0"/>
              <a:t>estilo</a:t>
            </a:r>
            <a:endParaRPr lang="en-GB" noProof="0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77372" y="1460310"/>
            <a:ext cx="8550728" cy="4489639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buFont typeface="Wingdings" pitchFamily="2" charset="2"/>
              <a:buChar char="q"/>
              <a:defRPr/>
            </a:lvl1pPr>
            <a:lvl2pPr>
              <a:buFont typeface="Wingdings" pitchFamily="2" charset="2"/>
              <a:buChar char="Ø"/>
              <a:defRPr/>
            </a:lvl2pPr>
            <a:lvl3pPr>
              <a:buFont typeface="Wingdings" pitchFamily="2" charset="2"/>
              <a:buChar char="§"/>
              <a:defRPr/>
            </a:lvl3pPr>
          </a:lstStyle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95"/>
          <a:stretch/>
        </p:blipFill>
        <p:spPr>
          <a:xfrm>
            <a:off x="0" y="5876924"/>
            <a:ext cx="9144000" cy="981075"/>
          </a:xfrm>
          <a:prstGeom prst="rect">
            <a:avLst/>
          </a:prstGeom>
        </p:spPr>
      </p:pic>
      <p:sp>
        <p:nvSpPr>
          <p:cNvPr id="1051" name="Line 27"/>
          <p:cNvSpPr>
            <a:spLocks noChangeShapeType="1"/>
          </p:cNvSpPr>
          <p:nvPr userDrawn="1"/>
        </p:nvSpPr>
        <p:spPr bwMode="auto">
          <a:xfrm>
            <a:off x="0" y="1520825"/>
            <a:ext cx="91440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/>
          </a:p>
        </p:txBody>
      </p:sp>
      <p:sp>
        <p:nvSpPr>
          <p:cNvPr id="103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7372" y="1248228"/>
            <a:ext cx="8550728" cy="4701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2"/>
            <a:r>
              <a:rPr lang="en-US" dirty="0" smtClean="0"/>
              <a:t>Second Level</a:t>
            </a:r>
          </a:p>
        </p:txBody>
      </p:sp>
      <p:sp>
        <p:nvSpPr>
          <p:cNvPr id="1035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362857" y="649061"/>
            <a:ext cx="8548914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7" b="88747"/>
          <a:stretch/>
        </p:blipFill>
        <p:spPr>
          <a:xfrm>
            <a:off x="0" y="0"/>
            <a:ext cx="9144000" cy="54564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0" r:id="rId1"/>
    <p:sldLayoutId id="2147484095" r:id="rId2"/>
    <p:sldLayoutId id="2147484096" r:id="rId3"/>
    <p:sldLayoutId id="2147484097" r:id="rId4"/>
    <p:sldLayoutId id="2147484098" r:id="rId5"/>
    <p:sldLayoutId id="2147484099" r:id="rId6"/>
    <p:sldLayoutId id="2147484100" r:id="rId7"/>
    <p:sldLayoutId id="2147484101" r:id="rId8"/>
    <p:sldLayoutId id="2147484102" r:id="rId9"/>
    <p:sldLayoutId id="2147484103" r:id="rId10"/>
    <p:sldLayoutId id="2147484104" r:id="rId11"/>
    <p:sldLayoutId id="2147484105" r:id="rId12"/>
    <p:sldLayoutId id="2147484106" r:id="rId13"/>
    <p:sldLayoutId id="2147484107" r:id="rId14"/>
    <p:sldLayoutId id="2147484108" r:id="rId15"/>
    <p:sldLayoutId id="2147484109" r:id="rId1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3A66AA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D9A4F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D9A4F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D9A4F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3D9A4F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3D9A4F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3D9A4F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3D9A4F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3D9A4F"/>
          </a:solidFill>
          <a:latin typeface="Arial" charset="0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rgbClr val="1C1C1C"/>
        </a:buClr>
        <a:buFont typeface="Wingdings"/>
        <a:buChar char="§"/>
        <a:defRPr sz="20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latin typeface="+mn-lt"/>
        </a:defRPr>
      </a:lvl2pPr>
      <a:lvl3pPr marL="809625" indent="-27146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rgbClr val="1C1C1C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4D4D4D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4D4D4D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D4D4D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D4D4D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D4D4D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4D4D4D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olo 5"/>
          <p:cNvSpPr>
            <a:spLocks noGrp="1"/>
          </p:cNvSpPr>
          <p:nvPr>
            <p:ph type="ctrTitle" sz="quarter" idx="4294967295"/>
          </p:nvPr>
        </p:nvSpPr>
        <p:spPr>
          <a:xfrm>
            <a:off x="1332855" y="4211201"/>
            <a:ext cx="7609668" cy="173819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 smtClean="0">
                <a:solidFill>
                  <a:schemeClr val="tx1"/>
                </a:solidFill>
              </a:rPr>
              <a:t>Title of the paper title of the paper title of the paper title of the paper title or the paper title of the paper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075" name="Sottotitolo 6"/>
          <p:cNvSpPr>
            <a:spLocks noGrp="1"/>
          </p:cNvSpPr>
          <p:nvPr>
            <p:ph type="subTitle" sz="quarter" idx="4294967295"/>
          </p:nvPr>
        </p:nvSpPr>
        <p:spPr>
          <a:xfrm>
            <a:off x="1332854" y="5825412"/>
            <a:ext cx="3812291" cy="1063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600" b="1" dirty="0" smtClean="0">
                <a:solidFill>
                  <a:srgbClr val="1B69A9"/>
                </a:solidFill>
              </a:rPr>
              <a:t>Author Name 1</a:t>
            </a:r>
          </a:p>
          <a:p>
            <a:pPr marL="0" indent="0">
              <a:buNone/>
            </a:pPr>
            <a:r>
              <a:rPr lang="it-IT" sz="1600" b="1" u="sng" dirty="0" smtClean="0">
                <a:solidFill>
                  <a:srgbClr val="1B69A9"/>
                </a:solidFill>
              </a:rPr>
              <a:t>Author Name 2 (Speaker)</a:t>
            </a:r>
          </a:p>
          <a:p>
            <a:pPr marL="0" indent="0">
              <a:buNone/>
            </a:pPr>
            <a:r>
              <a:rPr lang="it-IT" sz="1600" b="1" dirty="0" smtClean="0">
                <a:solidFill>
                  <a:srgbClr val="1B69A9"/>
                </a:solidFill>
              </a:rPr>
              <a:t>Author Bame 3</a:t>
            </a:r>
          </a:p>
          <a:p>
            <a:endParaRPr lang="it-IT" sz="1600" dirty="0"/>
          </a:p>
        </p:txBody>
      </p:sp>
      <p:sp>
        <p:nvSpPr>
          <p:cNvPr id="5" name="Sottotitolo 6"/>
          <p:cNvSpPr txBox="1">
            <a:spLocks/>
          </p:cNvSpPr>
          <p:nvPr/>
        </p:nvSpPr>
        <p:spPr bwMode="auto">
          <a:xfrm>
            <a:off x="4308528" y="5825412"/>
            <a:ext cx="3812291" cy="1063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  <a:normAutofit/>
          </a:bodyPr>
          <a:lstStyle>
            <a:lvl1pPr marL="265113" indent="-2651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C1C1C"/>
              </a:buClr>
              <a:buFont typeface="Wingdings"/>
              <a:buChar char="§"/>
              <a:defRPr sz="20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+mn-lt"/>
              </a:defRPr>
            </a:lvl2pPr>
            <a:lvl3pPr marL="809625" indent="-27146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>
                <a:solidFill>
                  <a:srgbClr val="1C1C1C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4D4D4D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4D4D4D"/>
                </a:solidFill>
                <a:latin typeface="+mn-lt"/>
              </a:defRPr>
            </a:lvl9pPr>
          </a:lstStyle>
          <a:p>
            <a:pPr marL="0" indent="0">
              <a:buFont typeface="Wingdings"/>
              <a:buNone/>
            </a:pPr>
            <a:r>
              <a:rPr lang="it-IT" sz="1600" b="1" kern="0" dirty="0" smtClean="0">
                <a:solidFill>
                  <a:srgbClr val="1B69A9"/>
                </a:solidFill>
              </a:rPr>
              <a:t>Author Name 4</a:t>
            </a:r>
          </a:p>
          <a:p>
            <a:pPr marL="0" indent="0">
              <a:buFont typeface="Wingdings"/>
              <a:buNone/>
            </a:pPr>
            <a:r>
              <a:rPr lang="it-IT" sz="1600" b="1" kern="0" dirty="0" smtClean="0">
                <a:solidFill>
                  <a:srgbClr val="1B69A9"/>
                </a:solidFill>
              </a:rPr>
              <a:t>Author Name 5</a:t>
            </a:r>
          </a:p>
          <a:p>
            <a:pPr marL="0" indent="0">
              <a:buFont typeface="Wingdings"/>
              <a:buNone/>
            </a:pPr>
            <a:r>
              <a:rPr lang="it-IT" sz="1600" b="1" kern="0" dirty="0" smtClean="0">
                <a:solidFill>
                  <a:srgbClr val="1B69A9"/>
                </a:solidFill>
              </a:rPr>
              <a:t>Author Bame 6</a:t>
            </a:r>
          </a:p>
          <a:p>
            <a:endParaRPr lang="it-IT" sz="1600" b="0" kern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857" y="602567"/>
            <a:ext cx="8548914" cy="466725"/>
          </a:xfrm>
        </p:spPr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372" y="1177872"/>
            <a:ext cx="8550728" cy="4772078"/>
          </a:xfrm>
        </p:spPr>
        <p:txBody>
          <a:bodyPr/>
          <a:lstStyle/>
          <a:p>
            <a:r>
              <a:rPr lang="en-US" dirty="0" smtClean="0"/>
              <a:t>Motivation</a:t>
            </a:r>
          </a:p>
          <a:p>
            <a:r>
              <a:rPr lang="en-US" dirty="0" smtClean="0"/>
              <a:t>Background</a:t>
            </a:r>
          </a:p>
          <a:p>
            <a:r>
              <a:rPr lang="en-US" dirty="0" smtClean="0"/>
              <a:t>Methodology</a:t>
            </a:r>
          </a:p>
          <a:p>
            <a:r>
              <a:rPr lang="en-US" dirty="0" smtClean="0"/>
              <a:t>Results</a:t>
            </a:r>
          </a:p>
          <a:p>
            <a:r>
              <a:rPr lang="en-US" dirty="0" smtClean="0"/>
              <a:t>Discussion</a:t>
            </a:r>
          </a:p>
          <a:p>
            <a:r>
              <a:rPr lang="en-US" dirty="0" smtClean="0"/>
              <a:t>Conclusions</a:t>
            </a:r>
          </a:p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4" name="Rectangle 53"/>
          <p:cNvSpPr>
            <a:spLocks noChangeArrowheads="1"/>
          </p:cNvSpPr>
          <p:nvPr/>
        </p:nvSpPr>
        <p:spPr bwMode="auto">
          <a:xfrm>
            <a:off x="7685125" y="70509"/>
            <a:ext cx="14549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noProof="0" dirty="0" smtClean="0">
                <a:solidFill>
                  <a:srgbClr val="3A66AA"/>
                </a:solidFill>
              </a:rPr>
              <a:t>First Author et al.</a:t>
            </a:r>
            <a:endParaRPr lang="en-US" sz="1200" noProof="0" dirty="0">
              <a:solidFill>
                <a:srgbClr val="3A66AA"/>
              </a:solidFill>
            </a:endParaRPr>
          </a:p>
        </p:txBody>
      </p:sp>
      <p:sp>
        <p:nvSpPr>
          <p:cNvPr id="5" name="Rectangle 79"/>
          <p:cNvSpPr>
            <a:spLocks noChangeArrowheads="1"/>
          </p:cNvSpPr>
          <p:nvPr/>
        </p:nvSpPr>
        <p:spPr bwMode="auto">
          <a:xfrm>
            <a:off x="42863" y="70509"/>
            <a:ext cx="55816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200" noProof="0" dirty="0" smtClean="0">
                <a:solidFill>
                  <a:srgbClr val="3A66AA"/>
                </a:solidFill>
                <a:effectLst/>
              </a:rPr>
              <a:t>Title of the paper title</a:t>
            </a:r>
            <a:r>
              <a:rPr lang="en-US" sz="1200" baseline="0" noProof="0" dirty="0" smtClean="0">
                <a:solidFill>
                  <a:srgbClr val="3A66AA"/>
                </a:solidFill>
                <a:effectLst/>
              </a:rPr>
              <a:t> of the paper title of the paper</a:t>
            </a:r>
            <a:endParaRPr lang="en-US" sz="1200" noProof="0" dirty="0">
              <a:solidFill>
                <a:srgbClr val="3A66AA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4320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16698</TotalTime>
  <Words>72</Words>
  <Application>Microsoft Office PowerPoint</Application>
  <PresentationFormat>On-screen Show (4:3)</PresentationFormat>
  <Paragraphs>18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Wingdings</vt:lpstr>
      <vt:lpstr>Custom Design</vt:lpstr>
      <vt:lpstr>Title of the paper title of the paper title of the paper title of the paper title or the paper title of the paper</vt:lpstr>
      <vt:lpstr>Outline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Luís F. Ramos</cp:lastModifiedBy>
  <cp:revision>1117</cp:revision>
  <cp:lastPrinted>1601-01-01T00:00:00Z</cp:lastPrinted>
  <dcterms:created xsi:type="dcterms:W3CDTF">1601-01-01T00:00:00Z</dcterms:created>
  <dcterms:modified xsi:type="dcterms:W3CDTF">2014-05-26T11:34:16Z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2</vt:i4>
  </property>
  <property fmtid="{D5CDD505-2E9C-101B-9397-08002B2CF9AE}" pid="3" name="LCID">
    <vt:i4>1033</vt:i4>
  </property>
</Properties>
</file>